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26"/>
  </p:normalViewPr>
  <p:slideViewPr>
    <p:cSldViewPr snapToGrid="0">
      <p:cViewPr varScale="1">
        <p:scale>
          <a:sx n="90" d="100"/>
          <a:sy n="90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F65DE-45CC-B348-8138-DC4AA1C7A456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A70C0-1067-374C-AC34-63F2E754FFD1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316582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3A70C0-1067-374C-AC34-63F2E754FFD1}" type="slidenum">
              <a:rPr lang="en-RO" smtClean="0"/>
              <a:t>1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91449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34284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84435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3"/>
            <a:ext cx="1109067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3"/>
            <a:ext cx="3262908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82650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43573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47656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36851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5"/>
            <a:ext cx="4436269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64557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98414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68059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8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411821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8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35177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5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BA078-37BE-E247-B299-960A7E989EC9}" type="datetimeFigureOut">
              <a:rPr lang="en-RO" smtClean="0"/>
              <a:t>17.03.2026</a:t>
            </a:fld>
            <a:endParaRPr lang="en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44206-4E01-0E4E-8434-5FE6808882B9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71530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93BC7-B906-EF09-2066-AFA19DD94C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F8C6F-CFFF-09FF-8D93-218438E682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RO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DAC3F3-980C-ABE8-D664-15507EAE09B8}"/>
              </a:ext>
            </a:extLst>
          </p:cNvPr>
          <p:cNvGrpSpPr/>
          <p:nvPr/>
        </p:nvGrpSpPr>
        <p:grpSpPr>
          <a:xfrm>
            <a:off x="28816" y="4318"/>
            <a:ext cx="5143500" cy="642938"/>
            <a:chOff x="14068" y="0"/>
            <a:chExt cx="5143500" cy="6429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BC14E6B-57BD-6601-0124-8BC4D6AC4A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68" y="0"/>
              <a:ext cx="5143500" cy="64293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08D02C5-D0FD-A28A-53BF-EDA3F59181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1758" y="75696"/>
              <a:ext cx="588731" cy="386310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E6C10D60-4AEA-211D-C1DF-B3AD7E458F4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" t="95391" r="53687" b="892"/>
          <a:stretch/>
        </p:blipFill>
        <p:spPr>
          <a:xfrm>
            <a:off x="0" y="8834510"/>
            <a:ext cx="5158248" cy="317151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D6420184-F049-E437-B6EE-FD5D4C200C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7195" y="80014"/>
            <a:ext cx="386310" cy="38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1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</TotalTime>
  <Words>1</Words>
  <Application>Microsoft Macintosh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Stanculeanu</dc:creator>
  <cp:lastModifiedBy>Elena Dumitrescu</cp:lastModifiedBy>
  <cp:revision>4</cp:revision>
  <dcterms:created xsi:type="dcterms:W3CDTF">2026-03-17T12:26:29Z</dcterms:created>
  <dcterms:modified xsi:type="dcterms:W3CDTF">2026-03-17T19:13:44Z</dcterms:modified>
</cp:coreProperties>
</file>